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0" r:id="rId4"/>
    <p:sldId id="257" r:id="rId5"/>
    <p:sldId id="259" r:id="rId6"/>
    <p:sldId id="268" r:id="rId7"/>
    <p:sldId id="261" r:id="rId8"/>
    <p:sldId id="269" r:id="rId9"/>
    <p:sldId id="270" r:id="rId10"/>
    <p:sldId id="267" r:id="rId11"/>
    <p:sldId id="271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99E02-F3D7-4B44-A8A0-14FB5BEB8854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83F3-AF0F-4666-93FD-0A77F0C9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5;&#1083;&#1077;&#1085;&#1072;%20&#1048;&#1074;&#1072;&#1085;&#1086;&#1074;&#1085;&#1072;\&#1074;&#1089;&#1105;%20&#1076;&#1083;&#1103;%204%20&#1082;&#1083;&#1072;&#1089;&#1089;&#1072;1\&#1095;&#1090;&#1077;&#1085;&#1080;&#1077;\&#1054;&#1090;&#1082;&#1088;%20&#1091;&#1088;&#1086;&#1082;%20&#1048;.%20&#1041;&#1091;&#1085;&#1080;&#1085;\&#1075;&#1088;&#1091;&#1089;&#1090;&#1085;&#1072;&#1103;%20&#1084;&#1077;&#1083;&#1086;&#1076;&#1080;&#1103;%20&#1082;%20&#1091;&#1088;&#1086;&#1091;&#1082;&#1091;%20&#1041;&#1091;&#1085;&#1080;&#1085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24936" cy="24482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русской литературы в 4 классе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Бунин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«Помню долгий зимний вечер...»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509120"/>
            <a:ext cx="3848472" cy="18497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Подготовила: </a:t>
            </a:r>
            <a:r>
              <a:rPr lang="ru-RU" sz="2000" dirty="0" err="1" smtClean="0"/>
              <a:t>Павловец</a:t>
            </a:r>
            <a:r>
              <a:rPr lang="ru-RU" sz="2000" dirty="0" smtClean="0"/>
              <a:t> Елена Ивановна</a:t>
            </a:r>
          </a:p>
          <a:p>
            <a:r>
              <a:rPr lang="ru-RU" sz="2000" dirty="0" smtClean="0"/>
              <a:t>Учитель </a:t>
            </a:r>
            <a:r>
              <a:rPr lang="ru-RU" sz="2000" dirty="0" err="1" smtClean="0"/>
              <a:t>нач</a:t>
            </a:r>
            <a:r>
              <a:rPr lang="ru-RU" sz="2000" dirty="0" smtClean="0"/>
              <a:t>. классов ГУО «Гимназия№2 г. Пинска»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laycast.ru/uploads/2016/01/31/170748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2656"/>
            <a:ext cx="6768752" cy="6192688"/>
          </a:xfrm>
          <a:prstGeom prst="rect">
            <a:avLst/>
          </a:prstGeom>
          <a:noFill/>
        </p:spPr>
      </p:pic>
      <p:pic>
        <p:nvPicPr>
          <p:cNvPr id="5" name="грустная мелодия к уроуку Бун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Лампада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небольшой сосуд с фитилём, наполненный маслом; зажигается перед иконами.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g1.liveinternet.ru/images/attach/c/8/125/975/125975011_0_4d274_a28637a5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узкая непаханая полоска земли между полями.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stihi.ru/pics/2013/03/18/2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71525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300" b="1" i="1" dirty="0">
                <a:latin typeface="Times New Roman" pitchFamily="18" charset="0"/>
                <a:cs typeface="Times New Roman" pitchFamily="18" charset="0"/>
              </a:rPr>
              <a:t>Грёзы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– мечты. </a:t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>
                <a:latin typeface="Times New Roman" pitchFamily="18" charset="0"/>
                <a:cs typeface="Times New Roman" pitchFamily="18" charset="0"/>
              </a:rPr>
              <a:t>Внимал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– слушал с особым вниманием, заинтересованностью.</a:t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>
                <a:latin typeface="Times New Roman" pitchFamily="18" charset="0"/>
                <a:cs typeface="Times New Roman" pitchFamily="18" charset="0"/>
              </a:rPr>
              <a:t>Невнятный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– непонятный, трудноразличимый.</a:t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g-fotki.yandex.ru/get/9317/161515092.40/0_af742_b26ca350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5085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td1.mycdn.me/image?id=838331297088&amp;t=20&amp;plc=WEB&amp;tkn=*rKoVfaJb8iowiRYk6pJORA5ef_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60648"/>
            <a:ext cx="838399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omatoz.ru/uploads/posts/2010-09/1283356668_81789465d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632"/>
            <a:ext cx="5760640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rulez-t.info/uploads/posts/2012-03/1331119048_post-3-13310344612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27472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1602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Дыхательная, артикуляционная и речевая разминка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220072"/>
          </a:xfrm>
        </p:spPr>
        <p:txBody>
          <a:bodyPr/>
          <a:lstStyle/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Весело текли вы,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i="1" dirty="0" smtClean="0"/>
              <a:t>скороговоркой</a:t>
            </a:r>
            <a:r>
              <a:rPr lang="ru-RU" dirty="0" smtClean="0"/>
              <a:t>                       </a:t>
            </a:r>
            <a:endParaRPr lang="ru-RU" dirty="0"/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Детские года!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/>
              <a:t>торжественно,с</a:t>
            </a:r>
            <a:r>
              <a:rPr lang="ru-RU" i="1" dirty="0" smtClean="0"/>
              <a:t> ударением</a:t>
            </a:r>
          </a:p>
          <a:p>
            <a:pPr>
              <a:buNone/>
            </a:pPr>
            <a:r>
              <a:rPr lang="ru-RU" i="1" dirty="0" smtClean="0"/>
              <a:t>                                         на каждом слове</a:t>
            </a:r>
            <a:r>
              <a:rPr lang="ru-RU" sz="2400" i="1" dirty="0" smtClean="0"/>
              <a:t>                                        </a:t>
            </a:r>
            <a:endParaRPr lang="ru-RU" sz="2400" dirty="0"/>
          </a:p>
          <a:p>
            <a:pPr>
              <a:buNone/>
            </a:pPr>
            <a:r>
              <a:rPr lang="ru-RU" sz="4400" b="1" dirty="0"/>
              <a:t>Вас не омрачали </a:t>
            </a:r>
            <a:r>
              <a:rPr lang="ru-RU" sz="4400" b="1" dirty="0" smtClean="0"/>
              <a:t>         </a:t>
            </a:r>
            <a:r>
              <a:rPr lang="ru-RU" i="1" dirty="0"/>
              <a:t>тихо, спокойно</a:t>
            </a:r>
            <a:endParaRPr lang="ru-RU" dirty="0"/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Горе и беда.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i="1" dirty="0"/>
              <a:t>шёпотом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ds02.infourok.ru/uploads/ex/0fa5/00057a5c-53ce6466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6632"/>
            <a:ext cx="8736969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78</Words>
  <Application>Microsoft Office PowerPoint</Application>
  <PresentationFormat>Экран (4:3)</PresentationFormat>
  <Paragraphs>12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 русской литературы в 4 классе Иван Бунин «Помню долгий зимний вечер...»</vt:lpstr>
      <vt:lpstr>Слайд 2</vt:lpstr>
      <vt:lpstr>Слайд 3</vt:lpstr>
      <vt:lpstr>Слайд 4</vt:lpstr>
      <vt:lpstr>Слайд 5</vt:lpstr>
      <vt:lpstr>Дыхательная, артикуляционная и речевая разминка</vt:lpstr>
      <vt:lpstr>Слайд 7</vt:lpstr>
      <vt:lpstr>Слайд 8</vt:lpstr>
      <vt:lpstr>Слайд 9</vt:lpstr>
      <vt:lpstr>Слайд 10</vt:lpstr>
      <vt:lpstr>Слайд 11</vt:lpstr>
      <vt:lpstr>Лампада – небольшой сосуд с фитилём, наполненный маслом; зажигается перед иконами.</vt:lpstr>
      <vt:lpstr>Межа – узкая непаханая полоска земли между полями.</vt:lpstr>
      <vt:lpstr> Грёзы – мечты.  Внимал – слушал с особым вниманием, заинтересованностью. Невнятный – непонятный, трудноразличимый.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2017-11-26T16:47:48Z</dcterms:created>
  <dcterms:modified xsi:type="dcterms:W3CDTF">2017-12-03T19:47:27Z</dcterms:modified>
</cp:coreProperties>
</file>